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6E17-112E-46B8-82EC-3C95E8C1B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887F41-9450-4C50-B36E-6E1E3322A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96CF-CB32-4E62-A94F-4F9C47329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A4E90-97A9-4D4D-B3AE-3C6FA52DAE33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ACA85-18F0-4725-8062-36E86CA8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23D98-BE5F-4BB2-80D3-821543A72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478-6CE3-4019-A569-256B03BF8B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9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C03E6-F285-482F-80D3-E65375EB1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1837-FCAD-4AFB-B3F3-C5D2CDE20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6A29F-5CBE-46AB-A286-2113DFEC9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A4E90-97A9-4D4D-B3AE-3C6FA52DAE33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5233E-63D0-4580-B6E6-92999A176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AC963-CCD0-4AF3-B529-F1FC5A4F6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478-6CE3-4019-A569-256B03BF8B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66564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359FD0-2AC3-484B-8184-B148D34FB5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36191-8FED-44B7-B542-4102A28D3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E012B-091F-4E3F-8C2C-B011C29A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A4E90-97A9-4D4D-B3AE-3C6FA52DAE33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DA997-2DC4-4B1B-9026-140626CA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D917E-1D46-40E9-BE3F-BCE06511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478-6CE3-4019-A569-256B03BF8B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03878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666B-6E25-4F3F-A750-41319CDE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8AF68-9ACE-445F-8361-657D4A12E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71219-8081-49E4-80AA-67AEFF4A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A4E90-97A9-4D4D-B3AE-3C6FA52DAE33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CA6C6-7DE7-4300-A643-82E8AF2D9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81472-D0B1-4A16-9A55-8A26D023E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478-6CE3-4019-A569-256B03BF8B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51866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664A-65EF-487D-B49F-82556CC50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F646E-A288-4E0D-9E47-3B56D7275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0F748-9898-4313-A541-5D90B549F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A4E90-97A9-4D4D-B3AE-3C6FA52DAE33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D1405-D3DA-4580-9812-EA8ABC13B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8B372-F68F-456A-88E3-95D7F2685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478-6CE3-4019-A569-256B03BF8B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3791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03AC-BBB8-4B06-A85B-57395D4E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31390-1EB9-477E-ADD4-64247310CC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0B418-7C6B-4258-B162-0063852D6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A94BE-ADD7-4584-9662-CF0012C72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A4E90-97A9-4D4D-B3AE-3C6FA52DAE33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368C1-8C92-4556-85BF-A5BBFFCEA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D3BFE-A042-4025-B935-80B21BEB6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478-6CE3-4019-A569-256B03BF8B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25703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9A21-C1E9-4479-B6F7-B7E6C0C3C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10D1-019C-4F47-9229-8D22B490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5FB45-482F-4E5A-8661-CD62D3852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AA3270-2080-450B-8165-B75DF7DFB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8F86BC-03CD-4485-AED1-A1702E6B6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AC71E1-2DD0-4DF0-BAC5-95F5AE089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A4E90-97A9-4D4D-B3AE-3C6FA52DAE33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1CE1E0-AD37-4F7B-952A-534C73A1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F962E7-383A-4A9F-BE28-142F9E78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478-6CE3-4019-A569-256B03BF8B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6909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68604-8940-4B37-8291-EB3EA1634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93F20E-9DD9-4C7D-B405-BFED00D17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A4E90-97A9-4D4D-B3AE-3C6FA52DAE33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D726F-17D2-40AC-85C2-EC1642C1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83686-B03F-45F7-AC78-C4C866BF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478-6CE3-4019-A569-256B03BF8B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51249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5D80F4-1E73-431B-89CE-BC4B29CE0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A4E90-97A9-4D4D-B3AE-3C6FA52DAE33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142E9-D5C5-45D7-939B-E54AFE04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D24A8-CC9B-43DD-A5EA-BAB22E2C1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478-6CE3-4019-A569-256B03BF8B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36173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FC72E-FB1B-4D05-9446-7D8E2927E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2F246-8C05-49C0-93E8-1375CAA3A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549F0-946B-4CD2-89EC-B2E67A0FA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1C09C0-6D22-4C5E-9D83-16E31BF0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A4E90-97A9-4D4D-B3AE-3C6FA52DAE33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C3F1D-3F42-4389-B260-500512EA0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A4D63-D8F8-4A77-B859-F63545D7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478-6CE3-4019-A569-256B03BF8B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5555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2E6AA-F286-4F4A-BB8D-E56C1C2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B3CEDD-8051-4F2C-B031-F48230E5BD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93226-26E4-4192-95AF-147603E2A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D04DA-429D-4FF8-81EE-8BA5F7B88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A4E90-97A9-4D4D-B3AE-3C6FA52DAE33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CB567-029A-4DD7-8149-A3B1F6704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6EB6C-0FBB-4D6D-B1E3-1BADA422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C478-6CE3-4019-A569-256B03BF8B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98363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45874-D65B-480B-9712-0099F899E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85045-1911-4456-BCEE-5F5276165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38FB3-BC99-4B72-AA3D-5094041F77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A4E90-97A9-4D4D-B3AE-3C6FA52DAE33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88EF5-5BD6-444A-8A64-023643BEC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EC7E7-F895-49D9-AA58-D87FD3B72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C478-6CE3-4019-A569-256B03BF8B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3231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78D9-6F34-4311-9AC1-CD8E67416A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 2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578042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DA07D5-1133-42D1-B7B7-2BD7F39BF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63" y="351995"/>
            <a:ext cx="7697274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6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7D6209-5332-40E5-84C9-83CB5F562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512" y="0"/>
            <a:ext cx="7842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22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F2B275-4CD6-42C9-971E-2871BD809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384" y="0"/>
            <a:ext cx="7571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85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8E9BE7-BF43-4F00-A63E-CC5CF90E8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599" y="847364"/>
            <a:ext cx="7706801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12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EEF0C9-4402-4230-88C8-7321FC058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118" y="0"/>
            <a:ext cx="7153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28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3B629-A1C6-4A42-8E58-88B3A88DE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247" y="0"/>
            <a:ext cx="6985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D731F2-11DC-426B-864B-77A33371F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328" y="0"/>
            <a:ext cx="6995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29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A2B8BC-6F7E-48BE-9591-3F1B67F8F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368" y="0"/>
            <a:ext cx="6775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73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DCACE9-88AD-4E25-9D91-C36A7EDD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755" y="0"/>
            <a:ext cx="6738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69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72281D-D6E4-49F6-93F0-291B9918B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668" y="0"/>
            <a:ext cx="6712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1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8500A-595D-4BB9-8BAF-85505C2FD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705" y="351995"/>
            <a:ext cx="7630590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0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67D778-F8C7-43B9-B25E-D2150A937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424" y="0"/>
            <a:ext cx="6775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91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588D3E-6F3E-4EB5-86AA-E9CF432D0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97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A02036-7D1C-4C4D-AE4F-3BCAD1CB4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132" y="0"/>
            <a:ext cx="6793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89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07EDA6-7AEB-4B5B-9C6C-6A4D8B4C3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328" y="0"/>
            <a:ext cx="6995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34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C76216-E689-425B-AF06-A3BA12930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584" y="0"/>
            <a:ext cx="6848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12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F67F09-555A-4657-AD5B-FBDF98EF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120" y="0"/>
            <a:ext cx="6839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29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0ECD3D-4EA3-47AF-B64A-0527B033B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868" y="0"/>
            <a:ext cx="6684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5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57896C-30BB-4C6A-8A2E-08F784033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415" y="0"/>
            <a:ext cx="6867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3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550359-7296-40F4-B130-ADB4E21E1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81" y="0"/>
            <a:ext cx="6638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58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1202AF-816C-492F-A263-4BF6B786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782" y="0"/>
            <a:ext cx="6876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0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64FC7C-FB3A-4B1D-BE2C-9B5F04C92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52" y="399627"/>
            <a:ext cx="7668695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84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166368-5CD7-4106-BAF8-0658A7A03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325" y="0"/>
            <a:ext cx="6977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72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C4CBBC-8870-42A1-94A8-22FEB98F3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36" y="0"/>
            <a:ext cx="6701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54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2D4480-3B39-4737-B427-4B5D07D17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65" y="0"/>
            <a:ext cx="6592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50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FF4735-A794-4D07-BA3B-D832B5C2D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322" y="0"/>
            <a:ext cx="6803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37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D06C61-9011-4CEE-BE17-96E69B0F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984" y="0"/>
            <a:ext cx="6776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87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71A5CA-D798-48B9-8C48-005E07E9F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442495"/>
            <a:ext cx="7087589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96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FFACF0-97E4-4C90-AD74-2C66F081D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231" y="452022"/>
            <a:ext cx="724953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21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1D4A6B-0FA4-45A0-AB01-F27EFAE62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89" y="499653"/>
            <a:ext cx="7135221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10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4C1F77-96B7-46F4-8364-8E8B0CE7C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385337"/>
            <a:ext cx="7106642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07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01D6E0-DB65-44C2-BF6B-22DC7CB95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542522"/>
            <a:ext cx="7020905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36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C2404-E7ED-4FDB-BB80-95BF85FB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41" y="323416"/>
            <a:ext cx="8183117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24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07EE6E-D9E2-488B-9726-DA4E9D03E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485364"/>
            <a:ext cx="6916115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15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70058E-4242-4572-9ED6-D70ED54CB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185285"/>
            <a:ext cx="7116168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25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E91E6A-757E-4ED2-869F-AFFF96C97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242443"/>
            <a:ext cx="7173326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51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44A81D-5B69-45CF-8236-67C0A9FEE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280548"/>
            <a:ext cx="7163800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1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FB69C-7F47-4F27-B8F8-E742C07CD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89" y="156706"/>
            <a:ext cx="7135221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7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5051BE-1176-46A4-BB63-7B36C1DB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4" y="0"/>
            <a:ext cx="6876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53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8F3C5E-C054-438C-8522-8DB1F57B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331" y="0"/>
            <a:ext cx="698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87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3C2EFD-EFB9-4D47-A000-C5DC9EDB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74" y="271022"/>
            <a:ext cx="6820852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4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2113EB-CA0A-4CD4-BC54-598EB9615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75" y="0"/>
            <a:ext cx="6932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23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B0DB9D-D03A-45B3-BBF1-85FD5EA8F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306" y="0"/>
            <a:ext cx="6793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5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5DB87C-29C2-4C46-8B56-00C181FF1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547" y="366285"/>
            <a:ext cx="7744906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25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B268B8-CF3F-45A6-9AD2-DF5E77454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404390"/>
            <a:ext cx="7030431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20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0C8003-404A-422F-B991-6CF2A745F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512" y="0"/>
            <a:ext cx="6634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96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D4F72B-5B01-4016-8B1B-3B2D55D8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158" y="0"/>
            <a:ext cx="6747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95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FB22FC-AD8F-4E5E-AF94-892910DD9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737" y="0"/>
            <a:ext cx="6692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10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4B08D5-77C6-46AD-8D70-EAD40C43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077" y="0"/>
            <a:ext cx="6693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94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AEED0B-EEDE-472E-A1B9-8E0AD59EE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366" y="0"/>
            <a:ext cx="6537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5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127B05-9D84-4A74-A75A-C7D1C1851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153" y="32863"/>
            <a:ext cx="6763694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145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1E4BFD-2A4E-4231-9E65-B956BF5CF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033" y="0"/>
            <a:ext cx="6725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784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F23ED8-A0B0-4951-BEA0-48AB8155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0"/>
            <a:ext cx="6877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21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2C5130-0F0C-40FC-ABA4-29347086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739" y="0"/>
            <a:ext cx="6914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4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9610F-CE59-4EDA-A19B-56B4F11D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94" y="423443"/>
            <a:ext cx="7602011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336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755733-4441-4A6A-8BDB-7403F2809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69" y="0"/>
            <a:ext cx="6687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33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FB0AA1-A42D-42C4-8E15-F2DFA5423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05" y="28100"/>
            <a:ext cx="6725589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923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8F2125-683B-4F8E-BB12-3FCABECB2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00" y="418680"/>
            <a:ext cx="6620799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84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8149CD-46FD-47DF-A747-6CACBF127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04" y="0"/>
            <a:ext cx="6697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67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3B1229-1940-4928-9B52-1C6439CBC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4" y="0"/>
            <a:ext cx="683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766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8333D3-7A7A-455E-AE67-64BD3E84F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53" y="499653"/>
            <a:ext cx="6582694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725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3FB8A0-61C2-4A0B-9FC8-263C3523E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497" y="0"/>
            <a:ext cx="6653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288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317E3-14A6-4E1E-A8AD-42E90F2D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95" y="23337"/>
            <a:ext cx="6697010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884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D7A61D-E030-4AAC-9D26-C2EE34D63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337706"/>
            <a:ext cx="6897063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263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BD75D7-67AA-48C0-AA62-59CEE1B3F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47" y="209100"/>
            <a:ext cx="7201905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68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A1BDF1-0B38-4FED-880B-2D82A98E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73" y="347232"/>
            <a:ext cx="7725853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385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B7B15D-35BD-42CA-B0BF-8151BFEA7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95" y="475838"/>
            <a:ext cx="6697010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938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01DA5E-F5D8-4C57-A9B4-DD007A840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021" y="104311"/>
            <a:ext cx="6677957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798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BD320B-6949-4F6E-BD42-5FC4F52B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47" y="90021"/>
            <a:ext cx="6839905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004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757541-430A-4BBF-8918-CFA69EC73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74" y="85258"/>
            <a:ext cx="6820852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6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D0290-43E9-4277-8C3A-17D6A418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337706"/>
            <a:ext cx="7763958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7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35E706-3EF1-4182-831F-D2105470E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100" y="371048"/>
            <a:ext cx="7525800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99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</Words>
  <Application>Microsoft Office PowerPoint</Application>
  <PresentationFormat>Widescreen</PresentationFormat>
  <Paragraphs>1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Calibri Light</vt:lpstr>
      <vt:lpstr>Office Theme</vt:lpstr>
      <vt:lpstr>Set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 2</dc:title>
  <dc:creator>Stephen Mwangi</dc:creator>
  <cp:lastModifiedBy>Stephen Mwangi</cp:lastModifiedBy>
  <cp:revision>4</cp:revision>
  <dcterms:created xsi:type="dcterms:W3CDTF">2024-12-23T09:03:35Z</dcterms:created>
  <dcterms:modified xsi:type="dcterms:W3CDTF">2024-12-23T10:03:46Z</dcterms:modified>
</cp:coreProperties>
</file>